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22" autoAdjust="0"/>
  </p:normalViewPr>
  <p:slideViewPr>
    <p:cSldViewPr>
      <p:cViewPr varScale="1">
        <p:scale>
          <a:sx n="74" d="100"/>
          <a:sy n="74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403DC1-594B-4546-9752-A648603A99EC}" type="datetimeFigureOut">
              <a:rPr lang="en-US" smtClean="0"/>
              <a:pPr/>
              <a:t>9/10/2010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5687C2-057D-415B-B6B1-F6CE029E82F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wmf"/><Relationship Id="rId7" Type="http://schemas.openxmlformats.org/officeDocument/2006/relationships/image" Target="../media/image16.png"/><Relationship Id="rId12" Type="http://schemas.openxmlformats.org/officeDocument/2006/relationships/image" Target="../media/image21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wmf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Big Picture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What were the main religions and what were their main points in Early Rome?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590800" y="1524000"/>
            <a:ext cx="3866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Thank You!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4572000"/>
            <a:ext cx="236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Xandria</a:t>
            </a:r>
            <a:r>
              <a:rPr lang="en-US" dirty="0" smtClean="0"/>
              <a:t> </a:t>
            </a:r>
            <a:r>
              <a:rPr lang="en-US" dirty="0" err="1" smtClean="0"/>
              <a:t>Celestino</a:t>
            </a:r>
            <a:endParaRPr lang="en-US" dirty="0" smtClean="0"/>
          </a:p>
          <a:p>
            <a:r>
              <a:rPr lang="en-US" dirty="0" smtClean="0"/>
              <a:t>Jeremy Aquino</a:t>
            </a:r>
          </a:p>
          <a:p>
            <a:r>
              <a:rPr lang="en-US" dirty="0" smtClean="0"/>
              <a:t>Michelle Alonzo</a:t>
            </a:r>
          </a:p>
          <a:p>
            <a:r>
              <a:rPr lang="en-US" dirty="0" smtClean="0"/>
              <a:t>Allison </a:t>
            </a:r>
            <a:r>
              <a:rPr lang="en-US" dirty="0" err="1" smtClean="0"/>
              <a:t>Masikip</a:t>
            </a:r>
            <a:endParaRPr lang="en-US" dirty="0" smtClean="0"/>
          </a:p>
          <a:p>
            <a:r>
              <a:rPr lang="en-US" dirty="0" err="1" smtClean="0"/>
              <a:t>Jesser</a:t>
            </a:r>
            <a:r>
              <a:rPr lang="en-US" dirty="0" smtClean="0"/>
              <a:t> </a:t>
            </a:r>
            <a:r>
              <a:rPr lang="en-US" dirty="0" err="1" smtClean="0"/>
              <a:t>Sison</a:t>
            </a:r>
            <a:endParaRPr lang="en-US" dirty="0" smtClean="0"/>
          </a:p>
          <a:p>
            <a:r>
              <a:rPr lang="en-US" dirty="0" smtClean="0"/>
              <a:t>Anthony Mendoza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514600"/>
            <a:ext cx="261372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066800"/>
            <a:ext cx="1524000" cy="281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4267200"/>
            <a:ext cx="157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572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838200"/>
            <a:ext cx="3238500" cy="147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2962275" cy="298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373573"/>
            <a:ext cx="2133600" cy="248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>
            <a:off x="2205510" y="2393934"/>
            <a:ext cx="1905000" cy="762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loud Callout 5"/>
          <p:cNvSpPr/>
          <p:nvPr/>
        </p:nvSpPr>
        <p:spPr>
          <a:xfrm flipH="1">
            <a:off x="4419600" y="914400"/>
            <a:ext cx="3733800" cy="28194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Stoicism</a:t>
            </a:r>
            <a:endParaRPr lang="en-US" sz="48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581400"/>
            <a:ext cx="3848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 rot="7519097">
            <a:off x="4193370" y="4120668"/>
            <a:ext cx="16764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t-attachm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4069" flipH="1">
            <a:off x="6331230" y="1368341"/>
            <a:ext cx="15430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quino\AppData\Local\Microsoft\Windows\Temporary Internet Files\Content.IE5\U9J4CX16\MC90014932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4114800"/>
            <a:ext cx="2448070" cy="27432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1040591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Aquino\AppData\Local\Microsoft\Windows\Temporary Internet Files\Content.IE5\TM4P26UO\MC90014942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457200"/>
            <a:ext cx="1730760" cy="3200400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81800" y="2514600"/>
            <a:ext cx="82005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685800"/>
            <a:ext cx="18192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71600" y="2286000"/>
            <a:ext cx="116656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429000"/>
            <a:ext cx="158483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Straight Connector 20"/>
          <p:cNvCxnSpPr/>
          <p:nvPr/>
        </p:nvCxnSpPr>
        <p:spPr>
          <a:xfrm rot="16200000" flipH="1">
            <a:off x="723900" y="3390900"/>
            <a:ext cx="68580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58873" y="3048000"/>
            <a:ext cx="108512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762000"/>
            <a:ext cx="103862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1044" name="Picture 20" descr="C:\Users\Aquino\AppData\Local\Microsoft\Windows\Temporary Internet Files\Content.IE5\U9J4CX16\MC900446278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48600" y="-152400"/>
            <a:ext cx="1646834" cy="16322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quino\Desktop\LimeWire Music\Jeremys Music\20005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177410" cy="28956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58992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124200"/>
            <a:ext cx="26289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Aquino\Desktop\LimeWire Music\Jeremys Music\isis_britmuse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2571750"/>
            <a:ext cx="268605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quino\Desktop\LimeWire Music\Jeremys Music\IMG00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quino\AppData\Local\Temp\jesus_(transparent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533400"/>
            <a:ext cx="422030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New Testament</a:t>
            </a:r>
            <a:endParaRPr lang="en-US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752600"/>
            <a:ext cx="7086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Owner\Desktop\log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819400"/>
            <a:ext cx="1957388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Owner\Desktop\600px-Arrow_southwest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484137">
            <a:off x="3994186" y="3536986"/>
            <a:ext cx="12573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Owner\Desktop\200px-Johann_Otto_von_Gemming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2895600"/>
            <a:ext cx="23876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35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Big Picture</vt:lpstr>
      <vt:lpstr>Slide 2</vt:lpstr>
      <vt:lpstr>Slide 3</vt:lpstr>
      <vt:lpstr>Slide 4</vt:lpstr>
      <vt:lpstr>Slide 5</vt:lpstr>
      <vt:lpstr>Slide 6</vt:lpstr>
      <vt:lpstr>Slide 7</vt:lpstr>
      <vt:lpstr>Slide 8</vt:lpstr>
      <vt:lpstr>New Testament</vt:lpstr>
      <vt:lpstr>Slide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Picture</dc:title>
  <dc:creator>Aquino</dc:creator>
  <cp:lastModifiedBy>Aquino</cp:lastModifiedBy>
  <cp:revision>20</cp:revision>
  <dcterms:created xsi:type="dcterms:W3CDTF">2010-09-10T04:04:31Z</dcterms:created>
  <dcterms:modified xsi:type="dcterms:W3CDTF">2010-09-10T07:34:41Z</dcterms:modified>
</cp:coreProperties>
</file>